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uschwitz.org/muzeum/aktualnosci/multibook-przygotowanie-do-wizyty-w-miejscu-pamieci,2270.html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uschwitz.org/muzeum/aktualnosci/multibook-przygotowanie-do-wizyty-w-miejscu-pamieci,2270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B2EB46-88B3-48F8-9912-64F0B186225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6C6F2DF-4AF6-40F2-B046-9C4AE09001E1}">
      <dgm:prSet/>
      <dgm:spPr/>
      <dgm:t>
        <a:bodyPr/>
        <a:lstStyle/>
        <a:p>
          <a:r>
            <a:rPr lang="pl-PL" b="1" dirty="0"/>
            <a:t>Z kim współpracujemy?</a:t>
          </a:r>
          <a:endParaRPr lang="en-US" dirty="0"/>
        </a:p>
      </dgm:t>
    </dgm:pt>
    <dgm:pt modelId="{0A3CCD18-39F7-4D59-8B4D-30B373651F83}" type="parTrans" cxnId="{636904F7-14C5-4A69-907D-14DAD552CDD4}">
      <dgm:prSet/>
      <dgm:spPr/>
      <dgm:t>
        <a:bodyPr/>
        <a:lstStyle/>
        <a:p>
          <a:endParaRPr lang="en-US"/>
        </a:p>
      </dgm:t>
    </dgm:pt>
    <dgm:pt modelId="{8AC4486C-F96C-46C5-960B-3FF6A373E9C1}" type="sibTrans" cxnId="{636904F7-14C5-4A69-907D-14DAD552CDD4}">
      <dgm:prSet/>
      <dgm:spPr/>
      <dgm:t>
        <a:bodyPr/>
        <a:lstStyle/>
        <a:p>
          <a:endParaRPr lang="en-US"/>
        </a:p>
      </dgm:t>
    </dgm:pt>
    <dgm:pt modelId="{1616F923-6B81-4A3C-8C5E-C7FEB6A76329}">
      <dgm:prSet/>
      <dgm:spPr/>
      <dgm:t>
        <a:bodyPr/>
        <a:lstStyle/>
        <a:p>
          <a:r>
            <a:rPr lang="pl-PL"/>
            <a:t>Hospicjum im. św. Kaliksta w Tychach</a:t>
          </a:r>
          <a:endParaRPr lang="en-US"/>
        </a:p>
      </dgm:t>
    </dgm:pt>
    <dgm:pt modelId="{F3EBDC31-083A-457A-B19F-AB5696551EC9}" type="parTrans" cxnId="{8BCCCBD5-61BD-4D4B-91C3-F50FD9120994}">
      <dgm:prSet/>
      <dgm:spPr/>
      <dgm:t>
        <a:bodyPr/>
        <a:lstStyle/>
        <a:p>
          <a:endParaRPr lang="en-US"/>
        </a:p>
      </dgm:t>
    </dgm:pt>
    <dgm:pt modelId="{B4107C4D-775B-40ED-89DB-AB8167C8296B}" type="sibTrans" cxnId="{8BCCCBD5-61BD-4D4B-91C3-F50FD9120994}">
      <dgm:prSet/>
      <dgm:spPr/>
      <dgm:t>
        <a:bodyPr/>
        <a:lstStyle/>
        <a:p>
          <a:endParaRPr lang="en-US"/>
        </a:p>
      </dgm:t>
    </dgm:pt>
    <dgm:pt modelId="{967C0BD6-DC10-45E3-B038-65822C504FF2}">
      <dgm:prSet/>
      <dgm:spPr/>
      <dgm:t>
        <a:bodyPr/>
        <a:lstStyle/>
        <a:p>
          <a:r>
            <a:rPr lang="pl-PL"/>
            <a:t>Fundacją Śląskie Hospicjum dla dzieci „Świetlikowo”</a:t>
          </a:r>
          <a:endParaRPr lang="en-US"/>
        </a:p>
      </dgm:t>
    </dgm:pt>
    <dgm:pt modelId="{06C2FFDC-1BF2-4E40-A627-846734A97A84}" type="parTrans" cxnId="{CBB0E096-DF7D-47C9-8D28-3689BC332E05}">
      <dgm:prSet/>
      <dgm:spPr/>
      <dgm:t>
        <a:bodyPr/>
        <a:lstStyle/>
        <a:p>
          <a:endParaRPr lang="en-US"/>
        </a:p>
      </dgm:t>
    </dgm:pt>
    <dgm:pt modelId="{4826DAD1-9934-4D55-B14B-ACD7324C6721}" type="sibTrans" cxnId="{CBB0E096-DF7D-47C9-8D28-3689BC332E05}">
      <dgm:prSet/>
      <dgm:spPr/>
      <dgm:t>
        <a:bodyPr/>
        <a:lstStyle/>
        <a:p>
          <a:endParaRPr lang="en-US"/>
        </a:p>
      </dgm:t>
    </dgm:pt>
    <dgm:pt modelId="{DD2D8CDE-52F1-4394-ABEA-B7C17F782E67}">
      <dgm:prSet/>
      <dgm:spPr/>
      <dgm:t>
        <a:bodyPr/>
        <a:lstStyle/>
        <a:p>
          <a:r>
            <a:rPr lang="pl-PL" dirty="0"/>
            <a:t>Fundacją „Mam marzenie”</a:t>
          </a:r>
          <a:endParaRPr lang="en-US" dirty="0"/>
        </a:p>
      </dgm:t>
    </dgm:pt>
    <dgm:pt modelId="{A8E65F7B-72AD-4F1E-AED1-32B3FEB6B288}" type="parTrans" cxnId="{FAF0F1CD-7557-4080-A76C-85B4CA702A85}">
      <dgm:prSet/>
      <dgm:spPr/>
      <dgm:t>
        <a:bodyPr/>
        <a:lstStyle/>
        <a:p>
          <a:endParaRPr lang="en-US"/>
        </a:p>
      </dgm:t>
    </dgm:pt>
    <dgm:pt modelId="{7B9931BF-3373-4ED6-90BA-C0B546A64545}" type="sibTrans" cxnId="{FAF0F1CD-7557-4080-A76C-85B4CA702A85}">
      <dgm:prSet/>
      <dgm:spPr/>
      <dgm:t>
        <a:bodyPr/>
        <a:lstStyle/>
        <a:p>
          <a:endParaRPr lang="en-US"/>
        </a:p>
      </dgm:t>
    </dgm:pt>
    <dgm:pt modelId="{B028EE0B-EB57-42DF-9A1D-096CFF8ED95D}">
      <dgm:prSet/>
      <dgm:spPr/>
      <dgm:t>
        <a:bodyPr/>
        <a:lstStyle/>
        <a:p>
          <a:r>
            <a:rPr lang="pl-PL"/>
            <a:t>Fundacją „Przystań ocalenie” w Ćwiklicach</a:t>
          </a:r>
          <a:endParaRPr lang="en-US"/>
        </a:p>
      </dgm:t>
    </dgm:pt>
    <dgm:pt modelId="{8AFD62A1-B101-480B-B8AA-9688F0B80DFC}" type="parTrans" cxnId="{497519A9-A87E-42A8-951F-DF5DB0FF1432}">
      <dgm:prSet/>
      <dgm:spPr/>
      <dgm:t>
        <a:bodyPr/>
        <a:lstStyle/>
        <a:p>
          <a:endParaRPr lang="en-US"/>
        </a:p>
      </dgm:t>
    </dgm:pt>
    <dgm:pt modelId="{B64FB077-3635-43E2-9080-CF9FB01B6573}" type="sibTrans" cxnId="{497519A9-A87E-42A8-951F-DF5DB0FF1432}">
      <dgm:prSet/>
      <dgm:spPr/>
      <dgm:t>
        <a:bodyPr/>
        <a:lstStyle/>
        <a:p>
          <a:endParaRPr lang="en-US"/>
        </a:p>
      </dgm:t>
    </dgm:pt>
    <dgm:pt modelId="{A45FC4CB-C0F9-45D8-B65D-7E8291CBC7F2}">
      <dgm:prSet/>
      <dgm:spPr/>
      <dgm:t>
        <a:bodyPr/>
        <a:lstStyle/>
        <a:p>
          <a:r>
            <a:rPr lang="pl-PL"/>
            <a:t>Schroniskiem dla zwierząt w Tychach</a:t>
          </a:r>
          <a:endParaRPr lang="en-US"/>
        </a:p>
      </dgm:t>
    </dgm:pt>
    <dgm:pt modelId="{959C26E9-4B40-4130-AE81-5CF3761E3DD9}" type="parTrans" cxnId="{EFA0F1FB-3408-438E-A67C-6961FD909163}">
      <dgm:prSet/>
      <dgm:spPr/>
      <dgm:t>
        <a:bodyPr/>
        <a:lstStyle/>
        <a:p>
          <a:endParaRPr lang="en-US"/>
        </a:p>
      </dgm:t>
    </dgm:pt>
    <dgm:pt modelId="{4A9B679F-E51B-4ED3-9281-2038C1F842DC}" type="sibTrans" cxnId="{EFA0F1FB-3408-438E-A67C-6961FD909163}">
      <dgm:prSet/>
      <dgm:spPr/>
      <dgm:t>
        <a:bodyPr/>
        <a:lstStyle/>
        <a:p>
          <a:endParaRPr lang="en-US"/>
        </a:p>
      </dgm:t>
    </dgm:pt>
    <dgm:pt modelId="{B95683D4-2F81-44D9-AF0B-E13B1C376247}">
      <dgm:prSet/>
      <dgm:spPr/>
      <dgm:t>
        <a:bodyPr/>
        <a:lstStyle/>
        <a:p>
          <a:r>
            <a:rPr lang="pl-PL"/>
            <a:t>Placówką Pieczy Zastępczej „Kwadrat” w Tychach</a:t>
          </a:r>
          <a:endParaRPr lang="en-US"/>
        </a:p>
      </dgm:t>
    </dgm:pt>
    <dgm:pt modelId="{794CB4CA-193C-4FB9-9151-80D1BBE8E778}" type="parTrans" cxnId="{F552C647-FB28-4F51-BC10-BD926FF36E74}">
      <dgm:prSet/>
      <dgm:spPr/>
      <dgm:t>
        <a:bodyPr/>
        <a:lstStyle/>
        <a:p>
          <a:endParaRPr lang="en-US"/>
        </a:p>
      </dgm:t>
    </dgm:pt>
    <dgm:pt modelId="{E1C3F6D5-0973-4829-B8B4-24BEA8922A58}" type="sibTrans" cxnId="{F552C647-FB28-4F51-BC10-BD926FF36E74}">
      <dgm:prSet/>
      <dgm:spPr/>
      <dgm:t>
        <a:bodyPr/>
        <a:lstStyle/>
        <a:p>
          <a:endParaRPr lang="en-US"/>
        </a:p>
      </dgm:t>
    </dgm:pt>
    <dgm:pt modelId="{D4E089B2-ECFC-41C6-A4A6-F30CC4004ABE}">
      <dgm:prSet/>
      <dgm:spPr/>
      <dgm:t>
        <a:bodyPr/>
        <a:lstStyle/>
        <a:p>
          <a:r>
            <a:rPr lang="pl-PL"/>
            <a:t>Ośrodkiem św. Faustyny Caritas Archidiecezji Katowickiej</a:t>
          </a:r>
          <a:endParaRPr lang="en-US"/>
        </a:p>
      </dgm:t>
    </dgm:pt>
    <dgm:pt modelId="{EA3094BB-76A1-4E82-868E-52A1A4AF8D89}" type="parTrans" cxnId="{071CD193-4DC2-4F17-972A-B425B68ECB90}">
      <dgm:prSet/>
      <dgm:spPr/>
      <dgm:t>
        <a:bodyPr/>
        <a:lstStyle/>
        <a:p>
          <a:endParaRPr lang="en-US"/>
        </a:p>
      </dgm:t>
    </dgm:pt>
    <dgm:pt modelId="{54C257DF-B9C1-4B77-9FDA-5D730C97FCEE}" type="sibTrans" cxnId="{071CD193-4DC2-4F17-972A-B425B68ECB90}">
      <dgm:prSet/>
      <dgm:spPr/>
      <dgm:t>
        <a:bodyPr/>
        <a:lstStyle/>
        <a:p>
          <a:endParaRPr lang="en-US"/>
        </a:p>
      </dgm:t>
    </dgm:pt>
    <dgm:pt modelId="{DFF01BE6-6DB4-4116-A808-CBD27491CFC3}" type="pres">
      <dgm:prSet presAssocID="{AEB2EB46-88B3-48F8-9912-64F0B1862258}" presName="diagram" presStyleCnt="0">
        <dgm:presLayoutVars>
          <dgm:dir/>
          <dgm:resizeHandles val="exact"/>
        </dgm:presLayoutVars>
      </dgm:prSet>
      <dgm:spPr/>
    </dgm:pt>
    <dgm:pt modelId="{3AE75A3A-8B2B-44FC-AF74-8875AB0B8500}" type="pres">
      <dgm:prSet presAssocID="{96C6F2DF-4AF6-40F2-B046-9C4AE09001E1}" presName="node" presStyleLbl="node1" presStyleIdx="0" presStyleCnt="8">
        <dgm:presLayoutVars>
          <dgm:bulletEnabled val="1"/>
        </dgm:presLayoutVars>
      </dgm:prSet>
      <dgm:spPr/>
    </dgm:pt>
    <dgm:pt modelId="{6D77CEA0-2D49-4726-A567-8F4270E20639}" type="pres">
      <dgm:prSet presAssocID="{8AC4486C-F96C-46C5-960B-3FF6A373E9C1}" presName="sibTrans" presStyleCnt="0"/>
      <dgm:spPr/>
    </dgm:pt>
    <dgm:pt modelId="{73DFCBC7-704C-4561-A402-8B90A2576B11}" type="pres">
      <dgm:prSet presAssocID="{1616F923-6B81-4A3C-8C5E-C7FEB6A76329}" presName="node" presStyleLbl="node1" presStyleIdx="1" presStyleCnt="8">
        <dgm:presLayoutVars>
          <dgm:bulletEnabled val="1"/>
        </dgm:presLayoutVars>
      </dgm:prSet>
      <dgm:spPr/>
    </dgm:pt>
    <dgm:pt modelId="{D03D685B-1385-496D-B699-502C6A15F102}" type="pres">
      <dgm:prSet presAssocID="{B4107C4D-775B-40ED-89DB-AB8167C8296B}" presName="sibTrans" presStyleCnt="0"/>
      <dgm:spPr/>
    </dgm:pt>
    <dgm:pt modelId="{7C7D5706-B6B7-494E-9D1D-F8C5CC714C17}" type="pres">
      <dgm:prSet presAssocID="{967C0BD6-DC10-45E3-B038-65822C504FF2}" presName="node" presStyleLbl="node1" presStyleIdx="2" presStyleCnt="8">
        <dgm:presLayoutVars>
          <dgm:bulletEnabled val="1"/>
        </dgm:presLayoutVars>
      </dgm:prSet>
      <dgm:spPr/>
    </dgm:pt>
    <dgm:pt modelId="{8505041A-B933-4522-BE74-ADBEDDC469A6}" type="pres">
      <dgm:prSet presAssocID="{4826DAD1-9934-4D55-B14B-ACD7324C6721}" presName="sibTrans" presStyleCnt="0"/>
      <dgm:spPr/>
    </dgm:pt>
    <dgm:pt modelId="{9C09B7E2-9730-4150-86A6-2E630DBBF56E}" type="pres">
      <dgm:prSet presAssocID="{DD2D8CDE-52F1-4394-ABEA-B7C17F782E67}" presName="node" presStyleLbl="node1" presStyleIdx="3" presStyleCnt="8">
        <dgm:presLayoutVars>
          <dgm:bulletEnabled val="1"/>
        </dgm:presLayoutVars>
      </dgm:prSet>
      <dgm:spPr/>
    </dgm:pt>
    <dgm:pt modelId="{0AD7059D-5A2B-44D1-80FA-7F70B7F9D2FE}" type="pres">
      <dgm:prSet presAssocID="{7B9931BF-3373-4ED6-90BA-C0B546A64545}" presName="sibTrans" presStyleCnt="0"/>
      <dgm:spPr/>
    </dgm:pt>
    <dgm:pt modelId="{C1C7FB24-ABC5-4B8E-8B41-6FEDB7C5D8A7}" type="pres">
      <dgm:prSet presAssocID="{B028EE0B-EB57-42DF-9A1D-096CFF8ED95D}" presName="node" presStyleLbl="node1" presStyleIdx="4" presStyleCnt="8">
        <dgm:presLayoutVars>
          <dgm:bulletEnabled val="1"/>
        </dgm:presLayoutVars>
      </dgm:prSet>
      <dgm:spPr/>
    </dgm:pt>
    <dgm:pt modelId="{F807E274-99C5-4BC0-94F0-6536D8BB4C3A}" type="pres">
      <dgm:prSet presAssocID="{B64FB077-3635-43E2-9080-CF9FB01B6573}" presName="sibTrans" presStyleCnt="0"/>
      <dgm:spPr/>
    </dgm:pt>
    <dgm:pt modelId="{6585678C-15A0-4F53-9DAB-7203DCB0DEE1}" type="pres">
      <dgm:prSet presAssocID="{A45FC4CB-C0F9-45D8-B65D-7E8291CBC7F2}" presName="node" presStyleLbl="node1" presStyleIdx="5" presStyleCnt="8">
        <dgm:presLayoutVars>
          <dgm:bulletEnabled val="1"/>
        </dgm:presLayoutVars>
      </dgm:prSet>
      <dgm:spPr/>
    </dgm:pt>
    <dgm:pt modelId="{FA596F0E-BBFC-421E-BDB3-93D243C7D345}" type="pres">
      <dgm:prSet presAssocID="{4A9B679F-E51B-4ED3-9281-2038C1F842DC}" presName="sibTrans" presStyleCnt="0"/>
      <dgm:spPr/>
    </dgm:pt>
    <dgm:pt modelId="{C3EFAAB8-599E-46DA-8FC0-BCAAD628E5A5}" type="pres">
      <dgm:prSet presAssocID="{B95683D4-2F81-44D9-AF0B-E13B1C376247}" presName="node" presStyleLbl="node1" presStyleIdx="6" presStyleCnt="8">
        <dgm:presLayoutVars>
          <dgm:bulletEnabled val="1"/>
        </dgm:presLayoutVars>
      </dgm:prSet>
      <dgm:spPr/>
    </dgm:pt>
    <dgm:pt modelId="{024B51D9-2A28-46A1-A5AF-6AEED7E49FD9}" type="pres">
      <dgm:prSet presAssocID="{E1C3F6D5-0973-4829-B8B4-24BEA8922A58}" presName="sibTrans" presStyleCnt="0"/>
      <dgm:spPr/>
    </dgm:pt>
    <dgm:pt modelId="{5350A3D6-6130-4AF7-9E28-EA60DC4DEDEC}" type="pres">
      <dgm:prSet presAssocID="{D4E089B2-ECFC-41C6-A4A6-F30CC4004ABE}" presName="node" presStyleLbl="node1" presStyleIdx="7" presStyleCnt="8">
        <dgm:presLayoutVars>
          <dgm:bulletEnabled val="1"/>
        </dgm:presLayoutVars>
      </dgm:prSet>
      <dgm:spPr/>
    </dgm:pt>
  </dgm:ptLst>
  <dgm:cxnLst>
    <dgm:cxn modelId="{CA73802E-9C84-4DE5-9CB5-CF62BAF9CEFA}" type="presOf" srcId="{96C6F2DF-4AF6-40F2-B046-9C4AE09001E1}" destId="{3AE75A3A-8B2B-44FC-AF74-8875AB0B8500}" srcOrd="0" destOrd="0" presId="urn:microsoft.com/office/officeart/2005/8/layout/default"/>
    <dgm:cxn modelId="{6EAF6139-933A-4D35-B9AF-278E3331DB8F}" type="presOf" srcId="{AEB2EB46-88B3-48F8-9912-64F0B1862258}" destId="{DFF01BE6-6DB4-4116-A808-CBD27491CFC3}" srcOrd="0" destOrd="0" presId="urn:microsoft.com/office/officeart/2005/8/layout/default"/>
    <dgm:cxn modelId="{8798F144-189A-4B1F-9F09-A47BB17F67D1}" type="presOf" srcId="{DD2D8CDE-52F1-4394-ABEA-B7C17F782E67}" destId="{9C09B7E2-9730-4150-86A6-2E630DBBF56E}" srcOrd="0" destOrd="0" presId="urn:microsoft.com/office/officeart/2005/8/layout/default"/>
    <dgm:cxn modelId="{F552C647-FB28-4F51-BC10-BD926FF36E74}" srcId="{AEB2EB46-88B3-48F8-9912-64F0B1862258}" destId="{B95683D4-2F81-44D9-AF0B-E13B1C376247}" srcOrd="6" destOrd="0" parTransId="{794CB4CA-193C-4FB9-9151-80D1BBE8E778}" sibTransId="{E1C3F6D5-0973-4829-B8B4-24BEA8922A58}"/>
    <dgm:cxn modelId="{DE123D4F-70DA-4C4E-A14C-5332E54916AB}" type="presOf" srcId="{A45FC4CB-C0F9-45D8-B65D-7E8291CBC7F2}" destId="{6585678C-15A0-4F53-9DAB-7203DCB0DEE1}" srcOrd="0" destOrd="0" presId="urn:microsoft.com/office/officeart/2005/8/layout/default"/>
    <dgm:cxn modelId="{071CD193-4DC2-4F17-972A-B425B68ECB90}" srcId="{AEB2EB46-88B3-48F8-9912-64F0B1862258}" destId="{D4E089B2-ECFC-41C6-A4A6-F30CC4004ABE}" srcOrd="7" destOrd="0" parTransId="{EA3094BB-76A1-4E82-868E-52A1A4AF8D89}" sibTransId="{54C257DF-B9C1-4B77-9FDA-5D730C97FCEE}"/>
    <dgm:cxn modelId="{98DBAD95-EBD8-4FD9-A5DF-EB3B4B8A3191}" type="presOf" srcId="{B028EE0B-EB57-42DF-9A1D-096CFF8ED95D}" destId="{C1C7FB24-ABC5-4B8E-8B41-6FEDB7C5D8A7}" srcOrd="0" destOrd="0" presId="urn:microsoft.com/office/officeart/2005/8/layout/default"/>
    <dgm:cxn modelId="{CBB0E096-DF7D-47C9-8D28-3689BC332E05}" srcId="{AEB2EB46-88B3-48F8-9912-64F0B1862258}" destId="{967C0BD6-DC10-45E3-B038-65822C504FF2}" srcOrd="2" destOrd="0" parTransId="{06C2FFDC-1BF2-4E40-A627-846734A97A84}" sibTransId="{4826DAD1-9934-4D55-B14B-ACD7324C6721}"/>
    <dgm:cxn modelId="{6EFE2398-01AE-4387-9226-0BAB021015C7}" type="presOf" srcId="{D4E089B2-ECFC-41C6-A4A6-F30CC4004ABE}" destId="{5350A3D6-6130-4AF7-9E28-EA60DC4DEDEC}" srcOrd="0" destOrd="0" presId="urn:microsoft.com/office/officeart/2005/8/layout/default"/>
    <dgm:cxn modelId="{ADE9E99C-1543-4EF6-AF56-2972206ADB70}" type="presOf" srcId="{B95683D4-2F81-44D9-AF0B-E13B1C376247}" destId="{C3EFAAB8-599E-46DA-8FC0-BCAAD628E5A5}" srcOrd="0" destOrd="0" presId="urn:microsoft.com/office/officeart/2005/8/layout/default"/>
    <dgm:cxn modelId="{C46CE7A3-A0C5-4607-BBC5-DEA599E67729}" type="presOf" srcId="{1616F923-6B81-4A3C-8C5E-C7FEB6A76329}" destId="{73DFCBC7-704C-4561-A402-8B90A2576B11}" srcOrd="0" destOrd="0" presId="urn:microsoft.com/office/officeart/2005/8/layout/default"/>
    <dgm:cxn modelId="{497519A9-A87E-42A8-951F-DF5DB0FF1432}" srcId="{AEB2EB46-88B3-48F8-9912-64F0B1862258}" destId="{B028EE0B-EB57-42DF-9A1D-096CFF8ED95D}" srcOrd="4" destOrd="0" parTransId="{8AFD62A1-B101-480B-B8AA-9688F0B80DFC}" sibTransId="{B64FB077-3635-43E2-9080-CF9FB01B6573}"/>
    <dgm:cxn modelId="{128AA1BF-DCC7-419A-ADB2-7ED063E070B9}" type="presOf" srcId="{967C0BD6-DC10-45E3-B038-65822C504FF2}" destId="{7C7D5706-B6B7-494E-9D1D-F8C5CC714C17}" srcOrd="0" destOrd="0" presId="urn:microsoft.com/office/officeart/2005/8/layout/default"/>
    <dgm:cxn modelId="{FAF0F1CD-7557-4080-A76C-85B4CA702A85}" srcId="{AEB2EB46-88B3-48F8-9912-64F0B1862258}" destId="{DD2D8CDE-52F1-4394-ABEA-B7C17F782E67}" srcOrd="3" destOrd="0" parTransId="{A8E65F7B-72AD-4F1E-AED1-32B3FEB6B288}" sibTransId="{7B9931BF-3373-4ED6-90BA-C0B546A64545}"/>
    <dgm:cxn modelId="{8BCCCBD5-61BD-4D4B-91C3-F50FD9120994}" srcId="{AEB2EB46-88B3-48F8-9912-64F0B1862258}" destId="{1616F923-6B81-4A3C-8C5E-C7FEB6A76329}" srcOrd="1" destOrd="0" parTransId="{F3EBDC31-083A-457A-B19F-AB5696551EC9}" sibTransId="{B4107C4D-775B-40ED-89DB-AB8167C8296B}"/>
    <dgm:cxn modelId="{636904F7-14C5-4A69-907D-14DAD552CDD4}" srcId="{AEB2EB46-88B3-48F8-9912-64F0B1862258}" destId="{96C6F2DF-4AF6-40F2-B046-9C4AE09001E1}" srcOrd="0" destOrd="0" parTransId="{0A3CCD18-39F7-4D59-8B4D-30B373651F83}" sibTransId="{8AC4486C-F96C-46C5-960B-3FF6A373E9C1}"/>
    <dgm:cxn modelId="{EFA0F1FB-3408-438E-A67C-6961FD909163}" srcId="{AEB2EB46-88B3-48F8-9912-64F0B1862258}" destId="{A45FC4CB-C0F9-45D8-B65D-7E8291CBC7F2}" srcOrd="5" destOrd="0" parTransId="{959C26E9-4B40-4130-AE81-5CF3761E3DD9}" sibTransId="{4A9B679F-E51B-4ED3-9281-2038C1F842DC}"/>
    <dgm:cxn modelId="{82A06B90-409E-428B-AFF1-4C92280FFE1F}" type="presParOf" srcId="{DFF01BE6-6DB4-4116-A808-CBD27491CFC3}" destId="{3AE75A3A-8B2B-44FC-AF74-8875AB0B8500}" srcOrd="0" destOrd="0" presId="urn:microsoft.com/office/officeart/2005/8/layout/default"/>
    <dgm:cxn modelId="{49C7172D-959A-4D8A-B6B7-A60A89FC9DE4}" type="presParOf" srcId="{DFF01BE6-6DB4-4116-A808-CBD27491CFC3}" destId="{6D77CEA0-2D49-4726-A567-8F4270E20639}" srcOrd="1" destOrd="0" presId="urn:microsoft.com/office/officeart/2005/8/layout/default"/>
    <dgm:cxn modelId="{93E5F339-E778-45E0-95A7-A755FAE2EFC0}" type="presParOf" srcId="{DFF01BE6-6DB4-4116-A808-CBD27491CFC3}" destId="{73DFCBC7-704C-4561-A402-8B90A2576B11}" srcOrd="2" destOrd="0" presId="urn:microsoft.com/office/officeart/2005/8/layout/default"/>
    <dgm:cxn modelId="{8DE90EF4-9709-4D20-8DD5-2248369886D4}" type="presParOf" srcId="{DFF01BE6-6DB4-4116-A808-CBD27491CFC3}" destId="{D03D685B-1385-496D-B699-502C6A15F102}" srcOrd="3" destOrd="0" presId="urn:microsoft.com/office/officeart/2005/8/layout/default"/>
    <dgm:cxn modelId="{F0E1A37A-E161-409E-9E0A-792345354150}" type="presParOf" srcId="{DFF01BE6-6DB4-4116-A808-CBD27491CFC3}" destId="{7C7D5706-B6B7-494E-9D1D-F8C5CC714C17}" srcOrd="4" destOrd="0" presId="urn:microsoft.com/office/officeart/2005/8/layout/default"/>
    <dgm:cxn modelId="{8E621CFA-505D-46B8-8AA6-602B8F4CD4DA}" type="presParOf" srcId="{DFF01BE6-6DB4-4116-A808-CBD27491CFC3}" destId="{8505041A-B933-4522-BE74-ADBEDDC469A6}" srcOrd="5" destOrd="0" presId="urn:microsoft.com/office/officeart/2005/8/layout/default"/>
    <dgm:cxn modelId="{40B89F63-BF39-4885-9E22-A351ED269F25}" type="presParOf" srcId="{DFF01BE6-6DB4-4116-A808-CBD27491CFC3}" destId="{9C09B7E2-9730-4150-86A6-2E630DBBF56E}" srcOrd="6" destOrd="0" presId="urn:microsoft.com/office/officeart/2005/8/layout/default"/>
    <dgm:cxn modelId="{4B119EC2-2167-4070-90F3-605056F57778}" type="presParOf" srcId="{DFF01BE6-6DB4-4116-A808-CBD27491CFC3}" destId="{0AD7059D-5A2B-44D1-80FA-7F70B7F9D2FE}" srcOrd="7" destOrd="0" presId="urn:microsoft.com/office/officeart/2005/8/layout/default"/>
    <dgm:cxn modelId="{7D01AB5F-F56F-4AF8-8CA8-59514F99AB5C}" type="presParOf" srcId="{DFF01BE6-6DB4-4116-A808-CBD27491CFC3}" destId="{C1C7FB24-ABC5-4B8E-8B41-6FEDB7C5D8A7}" srcOrd="8" destOrd="0" presId="urn:microsoft.com/office/officeart/2005/8/layout/default"/>
    <dgm:cxn modelId="{A9E82E18-58E3-4262-AB04-29DED290D112}" type="presParOf" srcId="{DFF01BE6-6DB4-4116-A808-CBD27491CFC3}" destId="{F807E274-99C5-4BC0-94F0-6536D8BB4C3A}" srcOrd="9" destOrd="0" presId="urn:microsoft.com/office/officeart/2005/8/layout/default"/>
    <dgm:cxn modelId="{0B008F5E-A48C-4133-A048-4969643F83D5}" type="presParOf" srcId="{DFF01BE6-6DB4-4116-A808-CBD27491CFC3}" destId="{6585678C-15A0-4F53-9DAB-7203DCB0DEE1}" srcOrd="10" destOrd="0" presId="urn:microsoft.com/office/officeart/2005/8/layout/default"/>
    <dgm:cxn modelId="{E469EBB2-16FF-4372-90D9-0AB91D56EB93}" type="presParOf" srcId="{DFF01BE6-6DB4-4116-A808-CBD27491CFC3}" destId="{FA596F0E-BBFC-421E-BDB3-93D243C7D345}" srcOrd="11" destOrd="0" presId="urn:microsoft.com/office/officeart/2005/8/layout/default"/>
    <dgm:cxn modelId="{816D7DAF-4E85-43B9-8F41-501BDE4C2820}" type="presParOf" srcId="{DFF01BE6-6DB4-4116-A808-CBD27491CFC3}" destId="{C3EFAAB8-599E-46DA-8FC0-BCAAD628E5A5}" srcOrd="12" destOrd="0" presId="urn:microsoft.com/office/officeart/2005/8/layout/default"/>
    <dgm:cxn modelId="{223CA4B8-A911-49E7-B604-AAF901BB32B4}" type="presParOf" srcId="{DFF01BE6-6DB4-4116-A808-CBD27491CFC3}" destId="{024B51D9-2A28-46A1-A5AF-6AEED7E49FD9}" srcOrd="13" destOrd="0" presId="urn:microsoft.com/office/officeart/2005/8/layout/default"/>
    <dgm:cxn modelId="{DF7838A3-46D8-4675-8AEC-432F9FCB995C}" type="presParOf" srcId="{DFF01BE6-6DB4-4116-A808-CBD27491CFC3}" destId="{5350A3D6-6130-4AF7-9E28-EA60DC4DEDE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0117DC-21FB-4ABC-A07B-34E23CBE82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1E3750-FCC0-46E2-8287-8F03C490B8BA}">
      <dgm:prSet/>
      <dgm:spPr/>
      <dgm:t>
        <a:bodyPr/>
        <a:lstStyle/>
        <a:p>
          <a:r>
            <a:rPr lang="pl-PL" b="1" dirty="0"/>
            <a:t>Nasze działania:</a:t>
          </a:r>
          <a:endParaRPr lang="en-US" dirty="0"/>
        </a:p>
      </dgm:t>
    </dgm:pt>
    <dgm:pt modelId="{C70076C4-4561-478D-8579-9BFD4621D031}" type="parTrans" cxnId="{12806318-AAD2-43E0-BA51-CE777080416B}">
      <dgm:prSet/>
      <dgm:spPr/>
      <dgm:t>
        <a:bodyPr/>
        <a:lstStyle/>
        <a:p>
          <a:endParaRPr lang="en-US"/>
        </a:p>
      </dgm:t>
    </dgm:pt>
    <dgm:pt modelId="{CB6F1B80-C6C3-4FB4-9434-F0EF3BE173BB}" type="sibTrans" cxnId="{12806318-AAD2-43E0-BA51-CE777080416B}">
      <dgm:prSet/>
      <dgm:spPr/>
      <dgm:t>
        <a:bodyPr/>
        <a:lstStyle/>
        <a:p>
          <a:endParaRPr lang="en-US"/>
        </a:p>
      </dgm:t>
    </dgm:pt>
    <dgm:pt modelId="{9C48088C-B313-419B-9571-A40F967C104E}">
      <dgm:prSet/>
      <dgm:spPr/>
      <dgm:t>
        <a:bodyPr/>
        <a:lstStyle/>
        <a:p>
          <a:r>
            <a:rPr lang="pl-PL"/>
            <a:t>pomoc w zorganizowaniu uroczystości w Miejscu Pamięci: 75. rocznicy transportów łódzkich, 75. rocznicy buntu więźniów Sonderkommando (2019 r.), 75. i 78.  rocznicy wyzwolenia KL Auschwitz (2020, 2023 r.)</a:t>
          </a:r>
          <a:endParaRPr lang="en-US"/>
        </a:p>
      </dgm:t>
    </dgm:pt>
    <dgm:pt modelId="{114B61BD-758A-4789-95B3-CA65A2787B53}" type="parTrans" cxnId="{F5023402-4D0A-438F-BF93-73F068C7EB6E}">
      <dgm:prSet/>
      <dgm:spPr/>
      <dgm:t>
        <a:bodyPr/>
        <a:lstStyle/>
        <a:p>
          <a:endParaRPr lang="en-US"/>
        </a:p>
      </dgm:t>
    </dgm:pt>
    <dgm:pt modelId="{6532882E-6E00-42A6-B899-E5F8C36F4F9F}" type="sibTrans" cxnId="{F5023402-4D0A-438F-BF93-73F068C7EB6E}">
      <dgm:prSet/>
      <dgm:spPr/>
      <dgm:t>
        <a:bodyPr/>
        <a:lstStyle/>
        <a:p>
          <a:endParaRPr lang="en-US"/>
        </a:p>
      </dgm:t>
    </dgm:pt>
    <dgm:pt modelId="{E9F238ED-121A-4927-A7A4-8EBED0BEDCFC}">
      <dgm:prSet/>
      <dgm:spPr/>
      <dgm:t>
        <a:bodyPr/>
        <a:lstStyle/>
        <a:p>
          <a:r>
            <a:rPr lang="pl-PL"/>
            <a:t>udział w opracowaniu multibooka przygotowującego młodzież do wizyty w Miejscu Pamięci Auschwitz–Birkenau, który znajduje się na stronie Muzeum </a:t>
          </a:r>
          <a:r>
            <a:rPr lang="pl-PL" u="sng">
              <a:hlinkClick xmlns:r="http://schemas.openxmlformats.org/officeDocument/2006/relationships" r:id="rId1"/>
            </a:rPr>
            <a:t>https://www.auschwitz.org/muzeum/aktualnosci/multibook-przygotowanie-do-wizyty-w-miejscu-pamieci,2270.html</a:t>
          </a:r>
          <a:endParaRPr lang="en-US"/>
        </a:p>
      </dgm:t>
    </dgm:pt>
    <dgm:pt modelId="{0555161A-E5E6-4FFD-A9DD-7F25ABDD2959}" type="parTrans" cxnId="{9A0B51B2-EC19-4CB1-BC17-C74B9C369357}">
      <dgm:prSet/>
      <dgm:spPr/>
      <dgm:t>
        <a:bodyPr/>
        <a:lstStyle/>
        <a:p>
          <a:endParaRPr lang="en-US"/>
        </a:p>
      </dgm:t>
    </dgm:pt>
    <dgm:pt modelId="{6C799BCA-0A10-466F-9E90-D7528A1C4D09}" type="sibTrans" cxnId="{9A0B51B2-EC19-4CB1-BC17-C74B9C369357}">
      <dgm:prSet/>
      <dgm:spPr/>
      <dgm:t>
        <a:bodyPr/>
        <a:lstStyle/>
        <a:p>
          <a:endParaRPr lang="en-US"/>
        </a:p>
      </dgm:t>
    </dgm:pt>
    <dgm:pt modelId="{558C4776-97F2-4E0F-B4A9-6ADCA584BF9A}">
      <dgm:prSet/>
      <dgm:spPr/>
      <dgm:t>
        <a:bodyPr/>
        <a:lstStyle/>
        <a:p>
          <a:r>
            <a:rPr lang="pl-PL"/>
            <a:t>dokonywanie transkrypcji wspomnień byłych więźniów</a:t>
          </a:r>
          <a:endParaRPr lang="en-US"/>
        </a:p>
      </dgm:t>
    </dgm:pt>
    <dgm:pt modelId="{49A93F0E-6558-4CF0-B9E6-CE466CD9607D}" type="parTrans" cxnId="{280348F1-9779-438B-B178-B4D8BCF0923F}">
      <dgm:prSet/>
      <dgm:spPr/>
      <dgm:t>
        <a:bodyPr/>
        <a:lstStyle/>
        <a:p>
          <a:endParaRPr lang="en-US"/>
        </a:p>
      </dgm:t>
    </dgm:pt>
    <dgm:pt modelId="{A1A1014C-01FD-48E3-BBEA-BED10B3FE58C}" type="sibTrans" cxnId="{280348F1-9779-438B-B178-B4D8BCF0923F}">
      <dgm:prSet/>
      <dgm:spPr/>
      <dgm:t>
        <a:bodyPr/>
        <a:lstStyle/>
        <a:p>
          <a:endParaRPr lang="en-US"/>
        </a:p>
      </dgm:t>
    </dgm:pt>
    <dgm:pt modelId="{7B94B70B-1A7F-472F-AB24-352C923E648B}">
      <dgm:prSet/>
      <dgm:spPr/>
      <dgm:t>
        <a:bodyPr/>
        <a:lstStyle/>
        <a:p>
          <a:r>
            <a:rPr lang="pl-PL" dirty="0"/>
            <a:t>pomoc w pracy archiwum w ramach projektu </a:t>
          </a:r>
          <a:r>
            <a:rPr lang="pl-PL" i="1" dirty="0" err="1"/>
            <a:t>Common</a:t>
          </a:r>
          <a:r>
            <a:rPr lang="pl-PL" i="1" dirty="0"/>
            <a:t> Memory</a:t>
          </a:r>
          <a:endParaRPr lang="en-US" dirty="0"/>
        </a:p>
      </dgm:t>
    </dgm:pt>
    <dgm:pt modelId="{70A4D503-E225-482B-B257-728E380FBA8C}" type="parTrans" cxnId="{DFC99CFE-3CA2-4B76-BA1D-0E4C431E6B9F}">
      <dgm:prSet/>
      <dgm:spPr/>
      <dgm:t>
        <a:bodyPr/>
        <a:lstStyle/>
        <a:p>
          <a:endParaRPr lang="en-US"/>
        </a:p>
      </dgm:t>
    </dgm:pt>
    <dgm:pt modelId="{CC7F19CA-D228-45B2-8CEC-76BCE7C1C34F}" type="sibTrans" cxnId="{DFC99CFE-3CA2-4B76-BA1D-0E4C431E6B9F}">
      <dgm:prSet/>
      <dgm:spPr/>
      <dgm:t>
        <a:bodyPr/>
        <a:lstStyle/>
        <a:p>
          <a:endParaRPr lang="en-US"/>
        </a:p>
      </dgm:t>
    </dgm:pt>
    <dgm:pt modelId="{ABB3590E-B2F8-45EA-9DBC-63C98B108EA2}">
      <dgm:prSet/>
      <dgm:spPr/>
      <dgm:t>
        <a:bodyPr/>
        <a:lstStyle/>
        <a:p>
          <a:r>
            <a:rPr lang="pl-PL"/>
            <a:t>udział w międzynarodowym projekcie </a:t>
          </a:r>
          <a:r>
            <a:rPr lang="pl-PL" i="1"/>
            <a:t>Convoi 77</a:t>
          </a:r>
          <a:endParaRPr lang="en-US"/>
        </a:p>
      </dgm:t>
    </dgm:pt>
    <dgm:pt modelId="{AE7777FE-1483-4F91-9DA0-60B0B408EFC1}" type="parTrans" cxnId="{97CEF69D-B8C0-49A5-AFEC-72FA19137264}">
      <dgm:prSet/>
      <dgm:spPr/>
      <dgm:t>
        <a:bodyPr/>
        <a:lstStyle/>
        <a:p>
          <a:endParaRPr lang="en-US"/>
        </a:p>
      </dgm:t>
    </dgm:pt>
    <dgm:pt modelId="{495AA5BC-1A57-4959-B460-DBB372A6B1C1}" type="sibTrans" cxnId="{97CEF69D-B8C0-49A5-AFEC-72FA19137264}">
      <dgm:prSet/>
      <dgm:spPr/>
      <dgm:t>
        <a:bodyPr/>
        <a:lstStyle/>
        <a:p>
          <a:endParaRPr lang="en-US"/>
        </a:p>
      </dgm:t>
    </dgm:pt>
    <dgm:pt modelId="{61093F65-DA6D-40AC-B5B3-47493879C844}">
      <dgm:prSet/>
      <dgm:spPr/>
      <dgm:t>
        <a:bodyPr/>
        <a:lstStyle/>
        <a:p>
          <a:r>
            <a:rPr lang="pl-PL"/>
            <a:t>popularyzowanie wiedzy o Zagładzie poprzez włączenie się do </a:t>
          </a:r>
          <a:r>
            <a:rPr lang="pl-PL" i="1"/>
            <a:t>Akcji Żonkile </a:t>
          </a:r>
          <a:r>
            <a:rPr lang="pl-PL"/>
            <a:t>organizowanej przez Muzeum Polin</a:t>
          </a:r>
          <a:endParaRPr lang="en-US"/>
        </a:p>
      </dgm:t>
    </dgm:pt>
    <dgm:pt modelId="{96B3A9BE-FC98-4CAA-98F0-0CD711E2EE48}" type="parTrans" cxnId="{4DB3EB28-1035-464A-B7F8-1BDDF2F20101}">
      <dgm:prSet/>
      <dgm:spPr/>
      <dgm:t>
        <a:bodyPr/>
        <a:lstStyle/>
        <a:p>
          <a:endParaRPr lang="en-US"/>
        </a:p>
      </dgm:t>
    </dgm:pt>
    <dgm:pt modelId="{B85C47FA-EF40-4DFB-B55D-8DDB9D6FC55F}" type="sibTrans" cxnId="{4DB3EB28-1035-464A-B7F8-1BDDF2F20101}">
      <dgm:prSet/>
      <dgm:spPr/>
      <dgm:t>
        <a:bodyPr/>
        <a:lstStyle/>
        <a:p>
          <a:endParaRPr lang="en-US"/>
        </a:p>
      </dgm:t>
    </dgm:pt>
    <dgm:pt modelId="{10D8688F-0B19-4AB7-B621-F7B1BCF88475}">
      <dgm:prSet/>
      <dgm:spPr/>
      <dgm:t>
        <a:bodyPr/>
        <a:lstStyle/>
        <a:p>
          <a:r>
            <a:rPr lang="pl-PL" dirty="0"/>
            <a:t>pogłębianie wiedzy o Holokauście w ramach II i III edycji projektu </a:t>
          </a:r>
          <a:r>
            <a:rPr lang="pl-PL" i="1" dirty="0"/>
            <a:t>Łączyła ich Niepodległa. Obywatele II Rzeczypospolitej w KL Auschwitz, </a:t>
          </a:r>
          <a:r>
            <a:rPr lang="pl-PL" dirty="0"/>
            <a:t>polsko – izraelskim projekcie </a:t>
          </a:r>
          <a:r>
            <a:rPr lang="pl-PL" i="1" dirty="0"/>
            <a:t>Kształtowanie przyszłości poprzez lekcje płynące z przeszłości</a:t>
          </a:r>
          <a:r>
            <a:rPr lang="pl-PL" dirty="0"/>
            <a:t> oraz wizytach studyjnych, np. w Muzeum Polaków Ratujących Żydów podczas II wojny światowej im. Rodziny </a:t>
          </a:r>
          <a:r>
            <a:rPr lang="pl-PL" dirty="0" err="1"/>
            <a:t>Ulmów</a:t>
          </a:r>
          <a:r>
            <a:rPr lang="pl-PL" dirty="0"/>
            <a:t> w Markowej, spotkania z Ocalałymi, udział       w Ogólnopolskim Konkursie </a:t>
          </a:r>
          <a:r>
            <a:rPr lang="pl-PL" i="1" dirty="0"/>
            <a:t>Auschwitz, a postrzeganie współczesnego świata</a:t>
          </a:r>
          <a:endParaRPr lang="en-US" dirty="0"/>
        </a:p>
      </dgm:t>
    </dgm:pt>
    <dgm:pt modelId="{7D963F40-CC37-41A2-817C-FA06C8B5A80E}" type="parTrans" cxnId="{4043AC98-472B-4588-B1B4-9D881342F59B}">
      <dgm:prSet/>
      <dgm:spPr/>
      <dgm:t>
        <a:bodyPr/>
        <a:lstStyle/>
        <a:p>
          <a:endParaRPr lang="en-US"/>
        </a:p>
      </dgm:t>
    </dgm:pt>
    <dgm:pt modelId="{85D560EE-E1EE-4B04-ABEF-A8D22B3C5D58}" type="sibTrans" cxnId="{4043AC98-472B-4588-B1B4-9D881342F59B}">
      <dgm:prSet/>
      <dgm:spPr/>
      <dgm:t>
        <a:bodyPr/>
        <a:lstStyle/>
        <a:p>
          <a:endParaRPr lang="en-US"/>
        </a:p>
      </dgm:t>
    </dgm:pt>
    <dgm:pt modelId="{B3A9F6C2-EADD-4B1E-896F-EE5B9F79CC3E}" type="pres">
      <dgm:prSet presAssocID="{480117DC-21FB-4ABC-A07B-34E23CBE82E0}" presName="linear" presStyleCnt="0">
        <dgm:presLayoutVars>
          <dgm:animLvl val="lvl"/>
          <dgm:resizeHandles val="exact"/>
        </dgm:presLayoutVars>
      </dgm:prSet>
      <dgm:spPr/>
    </dgm:pt>
    <dgm:pt modelId="{3927BB15-8F92-41E9-8C08-A85B5AF5BE28}" type="pres">
      <dgm:prSet presAssocID="{CB1E3750-FCC0-46E2-8287-8F03C490B8BA}" presName="parentText" presStyleLbl="node1" presStyleIdx="0" presStyleCnt="1" custScaleX="97768" custLinFactNeighborX="1154" custLinFactNeighborY="-23860">
        <dgm:presLayoutVars>
          <dgm:chMax val="0"/>
          <dgm:bulletEnabled val="1"/>
        </dgm:presLayoutVars>
      </dgm:prSet>
      <dgm:spPr/>
    </dgm:pt>
    <dgm:pt modelId="{25993EC5-133E-45F5-A4EE-620854B5121C}" type="pres">
      <dgm:prSet presAssocID="{CB1E3750-FCC0-46E2-8287-8F03C490B8BA}" presName="childText" presStyleLbl="revTx" presStyleIdx="0" presStyleCnt="1" custLinFactNeighborX="3724" custLinFactNeighborY="631">
        <dgm:presLayoutVars>
          <dgm:bulletEnabled val="1"/>
        </dgm:presLayoutVars>
      </dgm:prSet>
      <dgm:spPr/>
    </dgm:pt>
  </dgm:ptLst>
  <dgm:cxnLst>
    <dgm:cxn modelId="{F5023402-4D0A-438F-BF93-73F068C7EB6E}" srcId="{CB1E3750-FCC0-46E2-8287-8F03C490B8BA}" destId="{9C48088C-B313-419B-9571-A40F967C104E}" srcOrd="0" destOrd="0" parTransId="{114B61BD-758A-4789-95B3-CA65A2787B53}" sibTransId="{6532882E-6E00-42A6-B899-E5F8C36F4F9F}"/>
    <dgm:cxn modelId="{AACE2507-54E7-4BD2-85B2-EA591D6A4C7D}" type="presOf" srcId="{ABB3590E-B2F8-45EA-9DBC-63C98B108EA2}" destId="{25993EC5-133E-45F5-A4EE-620854B5121C}" srcOrd="0" destOrd="4" presId="urn:microsoft.com/office/officeart/2005/8/layout/vList2"/>
    <dgm:cxn modelId="{12806318-AAD2-43E0-BA51-CE777080416B}" srcId="{480117DC-21FB-4ABC-A07B-34E23CBE82E0}" destId="{CB1E3750-FCC0-46E2-8287-8F03C490B8BA}" srcOrd="0" destOrd="0" parTransId="{C70076C4-4561-478D-8579-9BFD4621D031}" sibTransId="{CB6F1B80-C6C3-4FB4-9434-F0EF3BE173BB}"/>
    <dgm:cxn modelId="{FF281C20-674E-48F4-89AB-2FCB8D920A2C}" type="presOf" srcId="{558C4776-97F2-4E0F-B4A9-6ADCA584BF9A}" destId="{25993EC5-133E-45F5-A4EE-620854B5121C}" srcOrd="0" destOrd="2" presId="urn:microsoft.com/office/officeart/2005/8/layout/vList2"/>
    <dgm:cxn modelId="{4DB3EB28-1035-464A-B7F8-1BDDF2F20101}" srcId="{CB1E3750-FCC0-46E2-8287-8F03C490B8BA}" destId="{61093F65-DA6D-40AC-B5B3-47493879C844}" srcOrd="5" destOrd="0" parTransId="{96B3A9BE-FC98-4CAA-98F0-0CD711E2EE48}" sibTransId="{B85C47FA-EF40-4DFB-B55D-8DDB9D6FC55F}"/>
    <dgm:cxn modelId="{09F04F33-68D4-4F05-8822-A47940E4CA6F}" type="presOf" srcId="{7B94B70B-1A7F-472F-AB24-352C923E648B}" destId="{25993EC5-133E-45F5-A4EE-620854B5121C}" srcOrd="0" destOrd="3" presId="urn:microsoft.com/office/officeart/2005/8/layout/vList2"/>
    <dgm:cxn modelId="{8BC52435-EF08-466D-A860-5A1C9827495D}" type="presOf" srcId="{10D8688F-0B19-4AB7-B621-F7B1BCF88475}" destId="{25993EC5-133E-45F5-A4EE-620854B5121C}" srcOrd="0" destOrd="6" presId="urn:microsoft.com/office/officeart/2005/8/layout/vList2"/>
    <dgm:cxn modelId="{24522B67-97A1-4F70-A769-BF5605E6CF47}" type="presOf" srcId="{61093F65-DA6D-40AC-B5B3-47493879C844}" destId="{25993EC5-133E-45F5-A4EE-620854B5121C}" srcOrd="0" destOrd="5" presId="urn:microsoft.com/office/officeart/2005/8/layout/vList2"/>
    <dgm:cxn modelId="{FC444E85-D2BC-4412-8D51-776532719D3D}" type="presOf" srcId="{E9F238ED-121A-4927-A7A4-8EBED0BEDCFC}" destId="{25993EC5-133E-45F5-A4EE-620854B5121C}" srcOrd="0" destOrd="1" presId="urn:microsoft.com/office/officeart/2005/8/layout/vList2"/>
    <dgm:cxn modelId="{4043AC98-472B-4588-B1B4-9D881342F59B}" srcId="{CB1E3750-FCC0-46E2-8287-8F03C490B8BA}" destId="{10D8688F-0B19-4AB7-B621-F7B1BCF88475}" srcOrd="6" destOrd="0" parTransId="{7D963F40-CC37-41A2-817C-FA06C8B5A80E}" sibTransId="{85D560EE-E1EE-4B04-ABEF-A8D22B3C5D58}"/>
    <dgm:cxn modelId="{97CEF69D-B8C0-49A5-AFEC-72FA19137264}" srcId="{CB1E3750-FCC0-46E2-8287-8F03C490B8BA}" destId="{ABB3590E-B2F8-45EA-9DBC-63C98B108EA2}" srcOrd="4" destOrd="0" parTransId="{AE7777FE-1483-4F91-9DA0-60B0B408EFC1}" sibTransId="{495AA5BC-1A57-4959-B460-DBB372A6B1C1}"/>
    <dgm:cxn modelId="{9A0B51B2-EC19-4CB1-BC17-C74B9C369357}" srcId="{CB1E3750-FCC0-46E2-8287-8F03C490B8BA}" destId="{E9F238ED-121A-4927-A7A4-8EBED0BEDCFC}" srcOrd="1" destOrd="0" parTransId="{0555161A-E5E6-4FFD-A9DD-7F25ABDD2959}" sibTransId="{6C799BCA-0A10-466F-9E90-D7528A1C4D09}"/>
    <dgm:cxn modelId="{8B1772D4-D540-4A90-8FA5-70BE3C0D2C71}" type="presOf" srcId="{CB1E3750-FCC0-46E2-8287-8F03C490B8BA}" destId="{3927BB15-8F92-41E9-8C08-A85B5AF5BE28}" srcOrd="0" destOrd="0" presId="urn:microsoft.com/office/officeart/2005/8/layout/vList2"/>
    <dgm:cxn modelId="{E8B83FD5-9969-4B93-9E02-BE66AD95CD5A}" type="presOf" srcId="{480117DC-21FB-4ABC-A07B-34E23CBE82E0}" destId="{B3A9F6C2-EADD-4B1E-896F-EE5B9F79CC3E}" srcOrd="0" destOrd="0" presId="urn:microsoft.com/office/officeart/2005/8/layout/vList2"/>
    <dgm:cxn modelId="{280348F1-9779-438B-B178-B4D8BCF0923F}" srcId="{CB1E3750-FCC0-46E2-8287-8F03C490B8BA}" destId="{558C4776-97F2-4E0F-B4A9-6ADCA584BF9A}" srcOrd="2" destOrd="0" parTransId="{49A93F0E-6558-4CF0-B9E6-CE466CD9607D}" sibTransId="{A1A1014C-01FD-48E3-BBEA-BED10B3FE58C}"/>
    <dgm:cxn modelId="{81EF37F8-D564-4232-88E5-462A26CD0FAE}" type="presOf" srcId="{9C48088C-B313-419B-9571-A40F967C104E}" destId="{25993EC5-133E-45F5-A4EE-620854B5121C}" srcOrd="0" destOrd="0" presId="urn:microsoft.com/office/officeart/2005/8/layout/vList2"/>
    <dgm:cxn modelId="{DFC99CFE-3CA2-4B76-BA1D-0E4C431E6B9F}" srcId="{CB1E3750-FCC0-46E2-8287-8F03C490B8BA}" destId="{7B94B70B-1A7F-472F-AB24-352C923E648B}" srcOrd="3" destOrd="0" parTransId="{70A4D503-E225-482B-B257-728E380FBA8C}" sibTransId="{CC7F19CA-D228-45B2-8CEC-76BCE7C1C34F}"/>
    <dgm:cxn modelId="{73912B7C-E866-4A77-BA7A-68F9DC789CAC}" type="presParOf" srcId="{B3A9F6C2-EADD-4B1E-896F-EE5B9F79CC3E}" destId="{3927BB15-8F92-41E9-8C08-A85B5AF5BE28}" srcOrd="0" destOrd="0" presId="urn:microsoft.com/office/officeart/2005/8/layout/vList2"/>
    <dgm:cxn modelId="{18E41C0C-522C-4A1F-BE01-C0A121138AF2}" type="presParOf" srcId="{B3A9F6C2-EADD-4B1E-896F-EE5B9F79CC3E}" destId="{25993EC5-133E-45F5-A4EE-620854B5121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75A3A-8B2B-44FC-AF74-8875AB0B8500}">
      <dsp:nvSpPr>
        <dsp:cNvPr id="0" name=""/>
        <dsp:cNvSpPr/>
      </dsp:nvSpPr>
      <dsp:spPr>
        <a:xfrm>
          <a:off x="900856" y="3688"/>
          <a:ext cx="2044898" cy="1226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Z kim współpracujemy?</a:t>
          </a:r>
          <a:endParaRPr lang="en-US" sz="1700" kern="1200" dirty="0"/>
        </a:p>
      </dsp:txBody>
      <dsp:txXfrm>
        <a:off x="900856" y="3688"/>
        <a:ext cx="2044898" cy="1226939"/>
      </dsp:txXfrm>
    </dsp:sp>
    <dsp:sp modelId="{73DFCBC7-704C-4561-A402-8B90A2576B11}">
      <dsp:nvSpPr>
        <dsp:cNvPr id="0" name=""/>
        <dsp:cNvSpPr/>
      </dsp:nvSpPr>
      <dsp:spPr>
        <a:xfrm>
          <a:off x="3150244" y="3688"/>
          <a:ext cx="2044898" cy="1226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Hospicjum im. św. Kaliksta w Tychach</a:t>
          </a:r>
          <a:endParaRPr lang="en-US" sz="1700" kern="1200"/>
        </a:p>
      </dsp:txBody>
      <dsp:txXfrm>
        <a:off x="3150244" y="3688"/>
        <a:ext cx="2044898" cy="1226939"/>
      </dsp:txXfrm>
    </dsp:sp>
    <dsp:sp modelId="{7C7D5706-B6B7-494E-9D1D-F8C5CC714C17}">
      <dsp:nvSpPr>
        <dsp:cNvPr id="0" name=""/>
        <dsp:cNvSpPr/>
      </dsp:nvSpPr>
      <dsp:spPr>
        <a:xfrm>
          <a:off x="900856" y="1435117"/>
          <a:ext cx="2044898" cy="1226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Fundacją Śląskie Hospicjum dla dzieci „Świetlikowo”</a:t>
          </a:r>
          <a:endParaRPr lang="en-US" sz="1700" kern="1200"/>
        </a:p>
      </dsp:txBody>
      <dsp:txXfrm>
        <a:off x="900856" y="1435117"/>
        <a:ext cx="2044898" cy="1226939"/>
      </dsp:txXfrm>
    </dsp:sp>
    <dsp:sp modelId="{9C09B7E2-9730-4150-86A6-2E630DBBF56E}">
      <dsp:nvSpPr>
        <dsp:cNvPr id="0" name=""/>
        <dsp:cNvSpPr/>
      </dsp:nvSpPr>
      <dsp:spPr>
        <a:xfrm>
          <a:off x="3150244" y="1435117"/>
          <a:ext cx="2044898" cy="1226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Fundacją „Mam marzenie”</a:t>
          </a:r>
          <a:endParaRPr lang="en-US" sz="1700" kern="1200" dirty="0"/>
        </a:p>
      </dsp:txBody>
      <dsp:txXfrm>
        <a:off x="3150244" y="1435117"/>
        <a:ext cx="2044898" cy="1226939"/>
      </dsp:txXfrm>
    </dsp:sp>
    <dsp:sp modelId="{C1C7FB24-ABC5-4B8E-8B41-6FEDB7C5D8A7}">
      <dsp:nvSpPr>
        <dsp:cNvPr id="0" name=""/>
        <dsp:cNvSpPr/>
      </dsp:nvSpPr>
      <dsp:spPr>
        <a:xfrm>
          <a:off x="900856" y="2866546"/>
          <a:ext cx="2044898" cy="1226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Fundacją „Przystań ocalenie” w Ćwiklicach</a:t>
          </a:r>
          <a:endParaRPr lang="en-US" sz="1700" kern="1200"/>
        </a:p>
      </dsp:txBody>
      <dsp:txXfrm>
        <a:off x="900856" y="2866546"/>
        <a:ext cx="2044898" cy="1226939"/>
      </dsp:txXfrm>
    </dsp:sp>
    <dsp:sp modelId="{6585678C-15A0-4F53-9DAB-7203DCB0DEE1}">
      <dsp:nvSpPr>
        <dsp:cNvPr id="0" name=""/>
        <dsp:cNvSpPr/>
      </dsp:nvSpPr>
      <dsp:spPr>
        <a:xfrm>
          <a:off x="3150244" y="2866546"/>
          <a:ext cx="2044898" cy="1226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Schroniskiem dla zwierząt w Tychach</a:t>
          </a:r>
          <a:endParaRPr lang="en-US" sz="1700" kern="1200"/>
        </a:p>
      </dsp:txBody>
      <dsp:txXfrm>
        <a:off x="3150244" y="2866546"/>
        <a:ext cx="2044898" cy="1226939"/>
      </dsp:txXfrm>
    </dsp:sp>
    <dsp:sp modelId="{C3EFAAB8-599E-46DA-8FC0-BCAAD628E5A5}">
      <dsp:nvSpPr>
        <dsp:cNvPr id="0" name=""/>
        <dsp:cNvSpPr/>
      </dsp:nvSpPr>
      <dsp:spPr>
        <a:xfrm>
          <a:off x="900856" y="4297975"/>
          <a:ext cx="2044898" cy="1226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Placówką Pieczy Zastępczej „Kwadrat” w Tychach</a:t>
          </a:r>
          <a:endParaRPr lang="en-US" sz="1700" kern="1200"/>
        </a:p>
      </dsp:txBody>
      <dsp:txXfrm>
        <a:off x="900856" y="4297975"/>
        <a:ext cx="2044898" cy="1226939"/>
      </dsp:txXfrm>
    </dsp:sp>
    <dsp:sp modelId="{5350A3D6-6130-4AF7-9E28-EA60DC4DEDEC}">
      <dsp:nvSpPr>
        <dsp:cNvPr id="0" name=""/>
        <dsp:cNvSpPr/>
      </dsp:nvSpPr>
      <dsp:spPr>
        <a:xfrm>
          <a:off x="3150244" y="4297975"/>
          <a:ext cx="2044898" cy="1226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Ośrodkiem św. Faustyny Caritas Archidiecezji Katowickiej</a:t>
          </a:r>
          <a:endParaRPr lang="en-US" sz="1700" kern="1200"/>
        </a:p>
      </dsp:txBody>
      <dsp:txXfrm>
        <a:off x="3150244" y="4297975"/>
        <a:ext cx="2044898" cy="1226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7BB15-8F92-41E9-8C08-A85B5AF5BE28}">
      <dsp:nvSpPr>
        <dsp:cNvPr id="0" name=""/>
        <dsp:cNvSpPr/>
      </dsp:nvSpPr>
      <dsp:spPr>
        <a:xfrm>
          <a:off x="253262" y="0"/>
          <a:ext cx="11093609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Nasze działania:</a:t>
          </a:r>
          <a:endParaRPr lang="en-US" sz="2200" kern="1200" dirty="0"/>
        </a:p>
      </dsp:txBody>
      <dsp:txXfrm>
        <a:off x="279021" y="25759"/>
        <a:ext cx="11042091" cy="476152"/>
      </dsp:txXfrm>
    </dsp:sp>
    <dsp:sp modelId="{25993EC5-133E-45F5-A4EE-620854B5121C}">
      <dsp:nvSpPr>
        <dsp:cNvPr id="0" name=""/>
        <dsp:cNvSpPr/>
      </dsp:nvSpPr>
      <dsp:spPr>
        <a:xfrm>
          <a:off x="0" y="653254"/>
          <a:ext cx="11346872" cy="446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26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/>
            <a:t>pomoc w zorganizowaniu uroczystości w Miejscu Pamięci: 75. rocznicy transportów łódzkich, 75. rocznicy buntu więźniów Sonderkommando (2019 r.), 75. i 78.  rocznicy wyzwolenia KL Auschwitz (2020, 2023 r.)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/>
            <a:t>udział w opracowaniu multibooka przygotowującego młodzież do wizyty w Miejscu Pamięci Auschwitz–Birkenau, który znajduje się na stronie Muzeum </a:t>
          </a:r>
          <a:r>
            <a:rPr lang="pl-PL" sz="1700" u="sng" kern="1200">
              <a:hlinkClick xmlns:r="http://schemas.openxmlformats.org/officeDocument/2006/relationships" r:id="rId1"/>
            </a:rPr>
            <a:t>https://www.auschwitz.org/muzeum/aktualnosci/multibook-przygotowanie-do-wizyty-w-miejscu-pamieci,2270.html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/>
            <a:t>dokonywanie transkrypcji wspomnień byłych więźniów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 dirty="0"/>
            <a:t>pomoc w pracy archiwum w ramach projektu </a:t>
          </a:r>
          <a:r>
            <a:rPr lang="pl-PL" sz="1700" i="1" kern="1200" dirty="0" err="1"/>
            <a:t>Common</a:t>
          </a:r>
          <a:r>
            <a:rPr lang="pl-PL" sz="1700" i="1" kern="1200" dirty="0"/>
            <a:t> Memory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/>
            <a:t>udział w międzynarodowym projekcie </a:t>
          </a:r>
          <a:r>
            <a:rPr lang="pl-PL" sz="1700" i="1" kern="1200"/>
            <a:t>Convoi 77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/>
            <a:t>popularyzowanie wiedzy o Zagładzie poprzez włączenie się do </a:t>
          </a:r>
          <a:r>
            <a:rPr lang="pl-PL" sz="1700" i="1" kern="1200"/>
            <a:t>Akcji Żonkile </a:t>
          </a:r>
          <a:r>
            <a:rPr lang="pl-PL" sz="1700" kern="1200"/>
            <a:t>organizowanej przez Muzeum Polin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 dirty="0"/>
            <a:t>pogłębianie wiedzy o Holokauście w ramach II i III edycji projektu </a:t>
          </a:r>
          <a:r>
            <a:rPr lang="pl-PL" sz="1700" i="1" kern="1200" dirty="0"/>
            <a:t>Łączyła ich Niepodległa. Obywatele II Rzeczypospolitej w KL Auschwitz, </a:t>
          </a:r>
          <a:r>
            <a:rPr lang="pl-PL" sz="1700" kern="1200" dirty="0"/>
            <a:t>polsko – izraelskim projekcie </a:t>
          </a:r>
          <a:r>
            <a:rPr lang="pl-PL" sz="1700" i="1" kern="1200" dirty="0"/>
            <a:t>Kształtowanie przyszłości poprzez lekcje płynące z przeszłości</a:t>
          </a:r>
          <a:r>
            <a:rPr lang="pl-PL" sz="1700" kern="1200" dirty="0"/>
            <a:t> oraz wizytach studyjnych, np. w Muzeum Polaków Ratujących Żydów podczas II wojny światowej im. Rodziny </a:t>
          </a:r>
          <a:r>
            <a:rPr lang="pl-PL" sz="1700" kern="1200" dirty="0" err="1"/>
            <a:t>Ulmów</a:t>
          </a:r>
          <a:r>
            <a:rPr lang="pl-PL" sz="1700" kern="1200" dirty="0"/>
            <a:t> w Markowej, spotkania z Ocalałymi, udział       w Ogólnopolskim Konkursie </a:t>
          </a:r>
          <a:r>
            <a:rPr lang="pl-PL" sz="1700" i="1" kern="1200" dirty="0"/>
            <a:t>Auschwitz, a postrzeganie współczesnego świata</a:t>
          </a:r>
          <a:endParaRPr lang="en-US" sz="1700" kern="1200" dirty="0"/>
        </a:p>
      </dsp:txBody>
      <dsp:txXfrm>
        <a:off x="0" y="653254"/>
        <a:ext cx="11346872" cy="4462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8CDF-EA51-44CF-81DE-BC01874E488F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2DD1-56D3-448B-A66F-527583634EE2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83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8CDF-EA51-44CF-81DE-BC01874E488F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2DD1-56D3-448B-A66F-527583634E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79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8CDF-EA51-44CF-81DE-BC01874E488F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2DD1-56D3-448B-A66F-527583634E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14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8CDF-EA51-44CF-81DE-BC01874E488F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2DD1-56D3-448B-A66F-527583634EE2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445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8CDF-EA51-44CF-81DE-BC01874E488F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2DD1-56D3-448B-A66F-527583634E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6729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8CDF-EA51-44CF-81DE-BC01874E488F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2DD1-56D3-448B-A66F-527583634EE2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184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8CDF-EA51-44CF-81DE-BC01874E488F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2DD1-56D3-448B-A66F-527583634E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6534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8CDF-EA51-44CF-81DE-BC01874E488F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2DD1-56D3-448B-A66F-527583634E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35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8CDF-EA51-44CF-81DE-BC01874E488F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2DD1-56D3-448B-A66F-527583634E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85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8CDF-EA51-44CF-81DE-BC01874E488F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2DD1-56D3-448B-A66F-527583634E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87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8CDF-EA51-44CF-81DE-BC01874E488F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2DD1-56D3-448B-A66F-527583634E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1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8CDF-EA51-44CF-81DE-BC01874E488F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2DD1-56D3-448B-A66F-527583634E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03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8CDF-EA51-44CF-81DE-BC01874E488F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2DD1-56D3-448B-A66F-527583634E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921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8CDF-EA51-44CF-81DE-BC01874E488F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2DD1-56D3-448B-A66F-527583634E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50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8CDF-EA51-44CF-81DE-BC01874E488F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2DD1-56D3-448B-A66F-527583634E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081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8CDF-EA51-44CF-81DE-BC01874E488F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2DD1-56D3-448B-A66F-527583634E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57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8CDF-EA51-44CF-81DE-BC01874E488F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82DD1-56D3-448B-A66F-527583634E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727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758CDF-EA51-44CF-81DE-BC01874E488F}" type="datetimeFigureOut">
              <a:rPr lang="pl-PL" smtClean="0"/>
              <a:t>31.10.2023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D82DD1-56D3-448B-A66F-527583634E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767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1lo@oswiata.tychy.p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0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E47AD952-EC08-FDDC-74A5-170CCA0C0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095" y="620723"/>
            <a:ext cx="10515676" cy="1055678"/>
          </a:xfrm>
        </p:spPr>
        <p:txBody>
          <a:bodyPr/>
          <a:lstStyle/>
          <a:p>
            <a:pPr defTabSz="425196"/>
            <a:r>
              <a:rPr lang="pl-PL" sz="4464" b="1" kern="1200" cap="all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DWA OBLICZA WOLONTARIATU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3C024B1A-699B-7A5F-7307-254AE8194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163" y="1676402"/>
            <a:ext cx="10957420" cy="4065764"/>
          </a:xfrm>
        </p:spPr>
        <p:txBody>
          <a:bodyPr>
            <a:noAutofit/>
          </a:bodyPr>
          <a:lstStyle/>
          <a:p>
            <a:pPr defTabSz="425196">
              <a:lnSpc>
                <a:spcPct val="90000"/>
              </a:lnSpc>
              <a:spcAft>
                <a:spcPts val="558"/>
              </a:spcAft>
            </a:pPr>
            <a:r>
              <a:rPr lang="pl-PL" sz="2000" b="1" kern="1200" cap="none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W I LICEUM OGÓLNOKSZTAŁCĄCYM IM. LEONA KRUCZKOWSKIEGO                                   W TYCHACH</a:t>
            </a:r>
          </a:p>
          <a:p>
            <a:pPr defTabSz="425196">
              <a:lnSpc>
                <a:spcPct val="90000"/>
              </a:lnSpc>
              <a:spcAft>
                <a:spcPts val="558"/>
              </a:spcAft>
            </a:pPr>
            <a:endParaRPr lang="pl-PL" sz="2000" b="1" kern="1200" cap="none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defTabSz="425196">
              <a:lnSpc>
                <a:spcPct val="90000"/>
              </a:lnSpc>
              <a:spcAft>
                <a:spcPts val="558"/>
              </a:spcAft>
            </a:pPr>
            <a:r>
              <a:rPr lang="pl-PL" sz="2000" b="1" kern="1200" cap="none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Dane adresowe szkoły:</a:t>
            </a:r>
          </a:p>
          <a:p>
            <a:pPr defTabSz="425196">
              <a:lnSpc>
                <a:spcPct val="90000"/>
              </a:lnSpc>
              <a:spcAft>
                <a:spcPts val="558"/>
              </a:spcAft>
            </a:pPr>
            <a:r>
              <a:rPr lang="pl-PL" sz="2000" b="1" kern="1200" cap="none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 Liceum Ogólnokształcące im. Leona Kruczkowskiego</a:t>
            </a:r>
          </a:p>
          <a:p>
            <a:pPr defTabSz="425196">
              <a:lnSpc>
                <a:spcPct val="90000"/>
              </a:lnSpc>
              <a:spcAft>
                <a:spcPts val="558"/>
              </a:spcAft>
            </a:pPr>
            <a:r>
              <a:rPr lang="pl-PL" sz="2000" b="1" kern="1200" cap="none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43-100 Tychy, ul. Korczaka 6</a:t>
            </a:r>
          </a:p>
          <a:p>
            <a:pPr defTabSz="425196">
              <a:lnSpc>
                <a:spcPct val="90000"/>
              </a:lnSpc>
              <a:spcAft>
                <a:spcPts val="558"/>
              </a:spcAft>
            </a:pPr>
            <a:r>
              <a:rPr lang="pl-PL" sz="2000" b="1" kern="1200" cap="none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Tel. 32-227-36-34, </a:t>
            </a:r>
            <a:r>
              <a:rPr lang="pl-PL" sz="2000" b="1" kern="1200" cap="none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  <a:hlinkClick r:id="rId2"/>
              </a:rPr>
              <a:t>1lo@oswiata.tychy.pl</a:t>
            </a:r>
            <a:endParaRPr lang="pl-PL" sz="2000" b="1" kern="1200" cap="none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defTabSz="425196">
              <a:lnSpc>
                <a:spcPct val="90000"/>
              </a:lnSpc>
              <a:spcAft>
                <a:spcPts val="558"/>
              </a:spcAft>
            </a:pPr>
            <a:endParaRPr lang="pl-PL" sz="2000" b="1" kern="1200" cap="none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defTabSz="425196">
              <a:lnSpc>
                <a:spcPct val="90000"/>
              </a:lnSpc>
              <a:spcAft>
                <a:spcPts val="558"/>
              </a:spcAft>
            </a:pPr>
            <a:r>
              <a:rPr lang="pl-PL" sz="2000" b="1" i="1" kern="1200" cap="none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Szkolne Koło Wolontariatu</a:t>
            </a:r>
          </a:p>
          <a:p>
            <a:pPr defTabSz="425196">
              <a:lnSpc>
                <a:spcPct val="90000"/>
              </a:lnSpc>
              <a:spcAft>
                <a:spcPts val="558"/>
              </a:spcAft>
            </a:pPr>
            <a:r>
              <a:rPr lang="pl-PL" sz="1900" b="1" kern="1200" cap="none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Opiekunki Koła: pedagog szkolny Małgorzata Binias, nauczycielka historii Natalia Nowak</a:t>
            </a:r>
            <a:endParaRPr lang="pl-PL" sz="1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I Liceum Ogólnokształcące im. Leona Kruczkowskiego w Tychach">
            <a:extLst>
              <a:ext uri="{FF2B5EF4-FFF2-40B4-BE49-F238E27FC236}">
                <a16:creationId xmlns:a16="http://schemas.microsoft.com/office/drawing/2014/main" id="{752A3334-8E20-A9EB-62AB-5708EEBA7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949" y="381258"/>
            <a:ext cx="1621219" cy="13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77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9D991E-3084-E3F9-0171-A3995C83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669279"/>
            <a:ext cx="8534400" cy="895126"/>
          </a:xfrm>
        </p:spPr>
        <p:txBody>
          <a:bodyPr/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SZKOLNE KOŁO WOLONTARIATU</a:t>
            </a:r>
          </a:p>
        </p:txBody>
      </p:sp>
      <p:graphicFrame>
        <p:nvGraphicFramePr>
          <p:cNvPr id="2052" name="Symbol zastępczy zawartości 2">
            <a:extLst>
              <a:ext uri="{FF2B5EF4-FFF2-40B4-BE49-F238E27FC236}">
                <a16:creationId xmlns:a16="http://schemas.microsoft.com/office/drawing/2014/main" id="{A21037EE-FCB8-18A1-BD3C-FB707DC7AE6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2915266"/>
              </p:ext>
            </p:extLst>
          </p:nvPr>
        </p:nvGraphicFramePr>
        <p:xfrm>
          <a:off x="0" y="140676"/>
          <a:ext cx="6096000" cy="5528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6E198F8-16E9-E380-EBE2-A0D288474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8133" y="30730"/>
            <a:ext cx="6205676" cy="4270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sz="2200" b="1" dirty="0"/>
              <a:t>Co robimy?</a:t>
            </a:r>
          </a:p>
          <a:p>
            <a:r>
              <a:rPr lang="pl-PL" sz="1800" dirty="0"/>
              <a:t>organizujemy zbiórki przyborów szkolnych </a:t>
            </a:r>
          </a:p>
          <a:p>
            <a:r>
              <a:rPr lang="pl-PL" sz="1800" dirty="0"/>
              <a:t>kwestujemy na cmentarzach w dniu 1 listopada</a:t>
            </a:r>
          </a:p>
          <a:p>
            <a:r>
              <a:rPr lang="pl-PL" sz="1800" dirty="0"/>
              <a:t>pomagamy uchodźcom z Ukrainy</a:t>
            </a:r>
          </a:p>
          <a:p>
            <a:r>
              <a:rPr lang="pl-PL" sz="1800" dirty="0"/>
              <a:t>uczestniczymy w spotkaniach integracyjnych            z dziećmi z dysfunkcjami</a:t>
            </a:r>
          </a:p>
          <a:p>
            <a:r>
              <a:rPr lang="pl-PL" sz="1800" dirty="0"/>
              <a:t>zbieramy fundusze na pomoc dla zwierząt</a:t>
            </a:r>
          </a:p>
          <a:p>
            <a:r>
              <a:rPr lang="pl-PL" sz="1800" dirty="0"/>
              <a:t>dzielimy się dobrymi praktykami poprzez organizowanie sympozjów „Oblicza wolontariatu”</a:t>
            </a:r>
          </a:p>
          <a:p>
            <a:endParaRPr lang="pl-PL" sz="1400" dirty="0"/>
          </a:p>
          <a:p>
            <a:endParaRPr lang="pl-PL" sz="1500" dirty="0"/>
          </a:p>
        </p:txBody>
      </p:sp>
      <p:pic>
        <p:nvPicPr>
          <p:cNvPr id="2050" name="Picture 2" descr="I Liceum Ogólnokształcące im. Leona Kruczkowskiego w Tychach">
            <a:extLst>
              <a:ext uri="{FF2B5EF4-FFF2-40B4-BE49-F238E27FC236}">
                <a16:creationId xmlns:a16="http://schemas.microsoft.com/office/drawing/2014/main" id="{B5EB490F-D07C-4EC8-D2F8-773BF802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035" y="5184559"/>
            <a:ext cx="1601608" cy="137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5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ubrania, osoba, uśmiech, dżinsy&#10;&#10;Opis wygenerowany automatycznie">
            <a:extLst>
              <a:ext uri="{FF2B5EF4-FFF2-40B4-BE49-F238E27FC236}">
                <a16:creationId xmlns:a16="http://schemas.microsoft.com/office/drawing/2014/main" id="{670B054C-C6D5-69FF-AC32-B1213553E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3" y="762408"/>
            <a:ext cx="3492609" cy="2458287"/>
          </a:xfrm>
          <a:prstGeom prst="rect">
            <a:avLst/>
          </a:prstGeom>
        </p:spPr>
      </p:pic>
      <p:pic>
        <p:nvPicPr>
          <p:cNvPr id="5" name="Obraz 4" descr="Obraz zawierający ubrania, osoba, Ludzka twarz, w pomieszczeniu&#10;&#10;Opis wygenerowany automatycznie">
            <a:extLst>
              <a:ext uri="{FF2B5EF4-FFF2-40B4-BE49-F238E27FC236}">
                <a16:creationId xmlns:a16="http://schemas.microsoft.com/office/drawing/2014/main" id="{A995DF08-926F-A1F5-CDCB-6EE85710E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3" y="3348002"/>
            <a:ext cx="3218596" cy="2496378"/>
          </a:xfrm>
          <a:prstGeom prst="rect">
            <a:avLst/>
          </a:prstGeom>
        </p:spPr>
      </p:pic>
      <p:pic>
        <p:nvPicPr>
          <p:cNvPr id="7" name="Obraz 6" descr="Obraz zawierający ubrania, osoba, ściana, w pomieszczeniu&#10;&#10;Opis wygenerowany automatycznie">
            <a:extLst>
              <a:ext uri="{FF2B5EF4-FFF2-40B4-BE49-F238E27FC236}">
                <a16:creationId xmlns:a16="http://schemas.microsoft.com/office/drawing/2014/main" id="{CFC54033-3091-71B4-CF7C-DC4FFE124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817" y="786117"/>
            <a:ext cx="2993928" cy="2496379"/>
          </a:xfrm>
          <a:prstGeom prst="rect">
            <a:avLst/>
          </a:prstGeom>
        </p:spPr>
      </p:pic>
      <p:pic>
        <p:nvPicPr>
          <p:cNvPr id="8" name="Picture 2" descr="I Liceum Ogólnokształcące im. Leona Kruczkowskiego w Tychach">
            <a:extLst>
              <a:ext uri="{FF2B5EF4-FFF2-40B4-BE49-F238E27FC236}">
                <a16:creationId xmlns:a16="http://schemas.microsoft.com/office/drawing/2014/main" id="{C44A78BF-22E0-B80B-1F08-4F23B37F4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490" y="4546131"/>
            <a:ext cx="666281" cy="5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yplom, podziękowanie z Hospicjum dla dyrekcji i szkoły">
            <a:extLst>
              <a:ext uri="{FF2B5EF4-FFF2-40B4-BE49-F238E27FC236}">
                <a16:creationId xmlns:a16="http://schemas.microsoft.com/office/drawing/2014/main" id="{D3294AD5-47E6-47F4-B174-96D7923D5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18" y="1199668"/>
            <a:ext cx="3149398" cy="44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ruczek.edu.pl/wp-content/uploads/2022/12/91F8CFAD-8357-4388-B63B-7FF05F2CD2DA.jpeg">
            <a:extLst>
              <a:ext uri="{FF2B5EF4-FFF2-40B4-BE49-F238E27FC236}">
                <a16:creationId xmlns:a16="http://schemas.microsoft.com/office/drawing/2014/main" id="{E62E3F2E-A978-4E20-9D74-DD10C8F9D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548" y="3304918"/>
            <a:ext cx="2846714" cy="249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8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D0CD99-661A-5401-8751-CF984164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4948971"/>
            <a:ext cx="10438228" cy="1507067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WOLONTARIAT NA RZECZ PAŃSTWOWEGO MUZEUM AUSCHWITZ – BIRKENAU W OŚWIĘCIMIU</a:t>
            </a:r>
          </a:p>
        </p:txBody>
      </p:sp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3E6BA9CC-3839-28BD-5F47-BFBC0C2A0D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59819"/>
              </p:ext>
            </p:extLst>
          </p:nvPr>
        </p:nvGraphicFramePr>
        <p:xfrm>
          <a:off x="1" y="124691"/>
          <a:ext cx="11346872" cy="5235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I Liceum Ogólnokształcące im. Leona Kruczkowskiego w Tychach">
            <a:extLst>
              <a:ext uri="{FF2B5EF4-FFF2-40B4-BE49-F238E27FC236}">
                <a16:creationId xmlns:a16="http://schemas.microsoft.com/office/drawing/2014/main" id="{16497BD2-7434-25CE-8848-DBE2BF5B6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5240865"/>
            <a:ext cx="6191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ubrania, osoba, w pomieszczeniu, Ludzka twarz&#10;&#10;Opis wygenerowany automatycznie">
            <a:extLst>
              <a:ext uri="{FF2B5EF4-FFF2-40B4-BE49-F238E27FC236}">
                <a16:creationId xmlns:a16="http://schemas.microsoft.com/office/drawing/2014/main" id="{6BDC01AE-0C22-6D56-CDFF-1DFA46E5F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19" y="643467"/>
            <a:ext cx="3628451" cy="2624147"/>
          </a:xfrm>
          <a:prstGeom prst="rect">
            <a:avLst/>
          </a:prstGeom>
        </p:spPr>
      </p:pic>
      <p:pic>
        <p:nvPicPr>
          <p:cNvPr id="7" name="Obraz 6" descr="Obraz zawierający ubrania, osoba, Ludzka twarz, uśmiech&#10;&#10;Opis wygenerowany automatycznie">
            <a:extLst>
              <a:ext uri="{FF2B5EF4-FFF2-40B4-BE49-F238E27FC236}">
                <a16:creationId xmlns:a16="http://schemas.microsoft.com/office/drawing/2014/main" id="{D6BE386C-5D99-EC9E-BB17-2D7C1620E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004" y="643467"/>
            <a:ext cx="2609376" cy="2547925"/>
          </a:xfrm>
          <a:prstGeom prst="rect">
            <a:avLst/>
          </a:prstGeom>
        </p:spPr>
      </p:pic>
      <p:pic>
        <p:nvPicPr>
          <p:cNvPr id="9" name="Obraz 8" descr="Obraz zawierający ubrania, osoba, w pomieszczeniu, ściana&#10;&#10;Opis wygenerowany automatycznie">
            <a:extLst>
              <a:ext uri="{FF2B5EF4-FFF2-40B4-BE49-F238E27FC236}">
                <a16:creationId xmlns:a16="http://schemas.microsoft.com/office/drawing/2014/main" id="{5F1E0761-8DC2-A912-F310-D67E5C3F8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004" y="3388741"/>
            <a:ext cx="2609376" cy="2825792"/>
          </a:xfrm>
          <a:prstGeom prst="rect">
            <a:avLst/>
          </a:prstGeom>
        </p:spPr>
      </p:pic>
      <p:pic>
        <p:nvPicPr>
          <p:cNvPr id="11" name="Obraz 10" descr="Obraz zawierający ubrania, Ludzka twarz, osoba, mikrofon&#10;&#10;Opis wygenerowany automatycznie">
            <a:extLst>
              <a:ext uri="{FF2B5EF4-FFF2-40B4-BE49-F238E27FC236}">
                <a16:creationId xmlns:a16="http://schemas.microsoft.com/office/drawing/2014/main" id="{3F52EC4E-F74D-0013-447B-1289043750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19" y="3590385"/>
            <a:ext cx="3523056" cy="2624148"/>
          </a:xfrm>
          <a:prstGeom prst="rect">
            <a:avLst/>
          </a:prstGeom>
        </p:spPr>
      </p:pic>
      <p:pic>
        <p:nvPicPr>
          <p:cNvPr id="12" name="Picture 2" descr="I Liceum Ogólnokształcące im. Leona Kruczkowskiego w Tychach">
            <a:extLst>
              <a:ext uri="{FF2B5EF4-FFF2-40B4-BE49-F238E27FC236}">
                <a16:creationId xmlns:a16="http://schemas.microsoft.com/office/drawing/2014/main" id="{C4F4AB98-CEA7-9571-BC53-EA920189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022" y="5055170"/>
            <a:ext cx="548430" cy="47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 descr="Obraz zawierający ubrania, osoba, w pomieszczeniu, tablica suchościeralna biała&#10;&#10;Opis wygenerowany automatycznie">
            <a:extLst>
              <a:ext uri="{FF2B5EF4-FFF2-40B4-BE49-F238E27FC236}">
                <a16:creationId xmlns:a16="http://schemas.microsoft.com/office/drawing/2014/main" id="{5F568421-24D0-4BCC-90AE-DC8FCC1B5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892" y="3590385"/>
            <a:ext cx="3482844" cy="2321896"/>
          </a:xfrm>
          <a:prstGeom prst="rect">
            <a:avLst/>
          </a:prstGeom>
        </p:spPr>
      </p:pic>
      <p:pic>
        <p:nvPicPr>
          <p:cNvPr id="10" name="Picture 2" descr="Młodzież -wolontariusze wraz z opiekunami na spotkaniu z byłymi więźniami obozu Auschwitz-Birkenau">
            <a:extLst>
              <a:ext uri="{FF2B5EF4-FFF2-40B4-BE49-F238E27FC236}">
                <a16:creationId xmlns:a16="http://schemas.microsoft.com/office/drawing/2014/main" id="{8C42CBB4-F441-456A-BBCA-AFD64CC89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92" y="774374"/>
            <a:ext cx="3406846" cy="241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867683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105</TotalTime>
  <Words>348</Words>
  <Application>Microsoft Office PowerPoint</Application>
  <PresentationFormat>Panoramiczny</PresentationFormat>
  <Paragraphs>36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Wycinek</vt:lpstr>
      <vt:lpstr>DWA OBLICZA WOLONTARIATU</vt:lpstr>
      <vt:lpstr>SZKOLNE KOŁO WOLONTARIATU</vt:lpstr>
      <vt:lpstr>Prezentacja programu PowerPoint</vt:lpstr>
      <vt:lpstr>WOLONTARIAT NA RZECZ PAŃSTWOWEGO MUZEUM AUSCHWITZ – BIRKENAU W OŚWIĘCIMIU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DWA OBLICZA WOLONTARIATU</dc:title>
  <dc:creator>Natalia Nowak</dc:creator>
  <cp:lastModifiedBy>Ruta Seidel</cp:lastModifiedBy>
  <cp:revision>6</cp:revision>
  <dcterms:created xsi:type="dcterms:W3CDTF">2023-10-31T05:35:18Z</dcterms:created>
  <dcterms:modified xsi:type="dcterms:W3CDTF">2023-10-31T16:55:11Z</dcterms:modified>
</cp:coreProperties>
</file>